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-90" y="-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9" y="80895"/>
            <a:ext cx="1826252" cy="151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222069" y="0"/>
            <a:ext cx="57642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МБОУ «СОШ №10»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78866" y="611211"/>
            <a:ext cx="67444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dirty="0">
                <a:solidFill>
                  <a:srgbClr val="FF0000"/>
                </a:solidFill>
                <a:latin typeface="Times New Roman"/>
                <a:ea typeface="Times New Roman"/>
              </a:rPr>
              <a:t>Беседа “Мой родной верный друг – родной язык”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94" y="250786"/>
            <a:ext cx="1511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398380" y="0"/>
            <a:ext cx="779362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0" y="7677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0" y="14563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0" y="22374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67185" y="1593824"/>
            <a:ext cx="612863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latin typeface="Times New Roman"/>
                <a:ea typeface="Times New Roman"/>
                <a:cs typeface="Times New Roman"/>
              </a:rPr>
              <a:t>С учениками беседовали о родном языке.</a:t>
            </a:r>
            <a:endParaRPr lang="ru-RU" sz="1600" i="1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456" y="1811823"/>
            <a:ext cx="2185099" cy="274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144" y="1904391"/>
            <a:ext cx="2997843" cy="2573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6338" y="1640946"/>
            <a:ext cx="2285817" cy="287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Рисунок 2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912" y="4593525"/>
            <a:ext cx="1759286" cy="1956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387" y="4285893"/>
            <a:ext cx="2687357" cy="2572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4347" y="4285893"/>
            <a:ext cx="1878920" cy="235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23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SCHOOL10-`10</cp:lastModifiedBy>
  <cp:revision>47</cp:revision>
  <dcterms:created xsi:type="dcterms:W3CDTF">2021-02-02T07:45:57Z</dcterms:created>
  <dcterms:modified xsi:type="dcterms:W3CDTF">2021-08-19T08:11:59Z</dcterms:modified>
</cp:coreProperties>
</file>